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20" r:id="rId4"/>
    <p:sldMasterId id="2147483744" r:id="rId5"/>
    <p:sldMasterId id="2147483756" r:id="rId6"/>
  </p:sldMasterIdLst>
  <p:notesMasterIdLst>
    <p:notesMasterId r:id="rId27"/>
  </p:notesMasterIdLst>
  <p:sldIdLst>
    <p:sldId id="261" r:id="rId7"/>
    <p:sldId id="262" r:id="rId8"/>
    <p:sldId id="263" r:id="rId9"/>
    <p:sldId id="264" r:id="rId10"/>
    <p:sldId id="268" r:id="rId11"/>
    <p:sldId id="281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9" r:id="rId20"/>
    <p:sldId id="280" r:id="rId21"/>
    <p:sldId id="256" r:id="rId22"/>
    <p:sldId id="257" r:id="rId23"/>
    <p:sldId id="258" r:id="rId24"/>
    <p:sldId id="259" r:id="rId25"/>
    <p:sldId id="260" r:id="rId2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65EFC-D54E-4344-AA88-108249BD36C7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E9D62-7B69-4ED9-90F6-013F6F04A8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14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58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68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283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565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201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162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035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93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42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9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37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482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898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29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22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0902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504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573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09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6078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09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3569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7626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02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21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383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0170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283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845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792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9338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17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6663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622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7883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082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7175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140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66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550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574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179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31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03806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065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5173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4941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0659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8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62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37705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097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9298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07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9011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77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367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6419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0243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763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478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04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31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85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637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09DAA-1E42-4F41-88B0-C43F7DE63B38}" type="datetimeFigureOut">
              <a:rPr lang="nl-NL" smtClean="0"/>
              <a:t>8-12-2016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E039E-5C27-4950-BF8C-19E91EF64A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86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8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76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8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0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6B0D-8A9E-4723-A272-C3F96665DF27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8-12-2016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EC29-05E4-4044-979A-1ED5066A0B8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22DF3.08840BA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“Hoezo een gesprek? Alles is toch al geregeld?”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</a:t>
            </a:r>
            <a:r>
              <a:rPr lang="nl-NL" dirty="0" smtClean="0">
                <a:solidFill>
                  <a:schemeClr val="bg1"/>
                </a:solidFill>
              </a:rPr>
              <a:t>ymposium over het voeren van zorgvuldige gesprekken rondom publieke vraagstukken; ervaringen en lessen van onder andere 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het Urgentieteam Veehouderij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 descr="cid:image001.jpg@01D22DF3.08840BA0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681537" y="4776787"/>
            <a:ext cx="28289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54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De gespreksleider: Sjaak Evers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medeauteur/redacteur Publieke Bezinning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Rijnlands denker – en doener</a:t>
            </a: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01700" y="2130426"/>
            <a:ext cx="10363200" cy="1470025"/>
          </a:xfrm>
        </p:spPr>
        <p:txBody>
          <a:bodyPr>
            <a:noAutofit/>
          </a:bodyPr>
          <a:lstStyle/>
          <a:p>
            <a:pPr algn="l"/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>
                <a:solidFill>
                  <a:schemeClr val="bg1"/>
                </a:solidFill>
              </a:rPr>
              <a:t/>
            </a:r>
            <a:br>
              <a:rPr lang="nl-NL" sz="2800" dirty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Van discussie naar dialoog: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in drietallen: zoek twee onbekenden; neem je stoel op en  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smtClean="0">
                <a:solidFill>
                  <a:schemeClr val="bg1"/>
                </a:solidFill>
              </a:rPr>
              <a:t>  wandel; formeer zitjes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3 minuten voorbereiding voor kort betoog van 1 minuut 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   over de vraag ‘Wat nu en waarom?’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ieder houdt kort betoog van 1 minuut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tijd wordt aangegeven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na elk betoog is het stil om een verhelderende vraag te 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smtClean="0">
                <a:solidFill>
                  <a:schemeClr val="bg1"/>
                </a:solidFill>
              </a:rPr>
              <a:t>  noteren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dan volgend betoog tot alle drie aan de beurt zijn geweest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ieder stelt 1 vraag aan elke ander. Bondig.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er wordt bondig op geantwoord. Geen discussie. Je hoeft 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   het niet met elkaar eens te zijn/worden.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* als ieder 2 vragen heeft gesteld en beantwoord ga je samen 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smtClean="0">
                <a:solidFill>
                  <a:schemeClr val="bg1"/>
                </a:solidFill>
              </a:rPr>
              <a:t>  op zoek naar een gemeenschappelijk antwoord</a:t>
            </a:r>
            <a:r>
              <a:rPr lang="nl-NL" sz="2800" dirty="0">
                <a:solidFill>
                  <a:schemeClr val="bg1"/>
                </a:solidFill>
              </a:rPr>
              <a:t/>
            </a:r>
            <a:br>
              <a:rPr lang="nl-NL" sz="2800" dirty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‘Wat is hier van belang?’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‘Welke fundamentele vragen tekenen zich af?’</a:t>
            </a: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39800" y="2676526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Bemoedigende ervaringen 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en 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ontnuchterende lessen 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door Hans van Dommelen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Afronding: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‘Wat betekent dit alles?’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‘Voor verschillende domeinen?’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‘Voor verschillende rollen hier aanwezig?’</a:t>
            </a: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47700"/>
            <a:ext cx="8581943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06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4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9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Welkom door Erik Boers</a:t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Opening door Anne-Marie </a:t>
            </a:r>
            <a:r>
              <a:rPr lang="nl-NL" sz="4000" dirty="0" err="1" smtClean="0">
                <a:solidFill>
                  <a:schemeClr val="bg1"/>
                </a:solidFill>
              </a:rPr>
              <a:t>Spierings</a:t>
            </a:r>
            <a:r>
              <a:rPr lang="nl-NL" sz="4000" dirty="0" smtClean="0">
                <a:solidFill>
                  <a:schemeClr val="bg1"/>
                </a:solidFill>
              </a:rPr>
              <a:t/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Beschouwing door Bas </a:t>
            </a:r>
            <a:r>
              <a:rPr lang="nl-NL" sz="4000" dirty="0">
                <a:solidFill>
                  <a:schemeClr val="bg1"/>
                </a:solidFill>
              </a:rPr>
              <a:t>H</a:t>
            </a:r>
            <a:r>
              <a:rPr lang="nl-NL" sz="4000" dirty="0" smtClean="0">
                <a:solidFill>
                  <a:schemeClr val="bg1"/>
                </a:solidFill>
              </a:rPr>
              <a:t>eijne</a:t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Praktijk: aan de keukentafel met het urgentieteam</a:t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pauze</a:t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Oefening: van discussie naar dialoog</a:t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Bemoedigende ervaringen en ontnuchterende lessen door Hans van Dommelen</a:t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Afronding: ‘Wat betekent dit alles?’</a:t>
            </a:r>
            <a:br>
              <a:rPr lang="nl-NL" sz="4000" dirty="0" smtClean="0">
                <a:solidFill>
                  <a:schemeClr val="bg1"/>
                </a:solidFill>
              </a:rPr>
            </a:br>
            <a:r>
              <a:rPr lang="nl-NL" sz="4000" dirty="0" smtClean="0">
                <a:solidFill>
                  <a:schemeClr val="bg1"/>
                </a:solidFill>
              </a:rPr>
              <a:t>‘Hoe verder?’ door Jolanda Schneider</a:t>
            </a: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0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07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41900" y="4762373"/>
            <a:ext cx="8561521" cy="1149478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050" name="Picture 2" descr="Onbeh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075" y="266700"/>
            <a:ext cx="3832225" cy="625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8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028" name="Picture 4" descr="Publieke bezin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495300"/>
            <a:ext cx="3543299" cy="560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8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7600" y="2460626"/>
            <a:ext cx="103632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Rond de keukentafel: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Ondernemer/Boer: Geert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Ondernemer/Boerin: </a:t>
            </a:r>
            <a:r>
              <a:rPr lang="nl-NL" dirty="0" err="1" smtClean="0">
                <a:solidFill>
                  <a:schemeClr val="bg1"/>
                </a:solidFill>
              </a:rPr>
              <a:t>Mechie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Adviseur: Renske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Omwonenden: Herman en Ton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Wethouder: Henk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Ambtenaar: Theo</a:t>
            </a: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98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134" y="103344"/>
            <a:ext cx="5035732" cy="665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5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Afbeelding 3"/>
          <p:cNvPicPr/>
          <p:nvPr/>
        </p:nvPicPr>
        <p:blipFill rotWithShape="1">
          <a:blip r:embed="rId2"/>
          <a:srcRect l="23149" t="11905" r="41135" b="5820"/>
          <a:stretch/>
        </p:blipFill>
        <p:spPr bwMode="auto">
          <a:xfrm>
            <a:off x="3657600" y="20638"/>
            <a:ext cx="4876800" cy="6654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99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Picture 1206"/>
          <p:cNvPicPr/>
          <p:nvPr/>
        </p:nvPicPr>
        <p:blipFill>
          <a:blip r:embed="rId2"/>
          <a:stretch>
            <a:fillRect/>
          </a:stretch>
        </p:blipFill>
        <p:spPr>
          <a:xfrm>
            <a:off x="1993900" y="977900"/>
            <a:ext cx="857567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825500"/>
            <a:ext cx="8340090" cy="4632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4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</Words>
  <Application>Microsoft Office PowerPoint</Application>
  <PresentationFormat>Breedbeeld</PresentationFormat>
  <Paragraphs>14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6</vt:i4>
      </vt:variant>
      <vt:variant>
        <vt:lpstr>Diatitels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Kantoorthema</vt:lpstr>
      <vt:lpstr>Office-thema</vt:lpstr>
      <vt:lpstr>1_Office-thema</vt:lpstr>
      <vt:lpstr>5_Office-thema</vt:lpstr>
      <vt:lpstr>2_Office-thema</vt:lpstr>
      <vt:lpstr>3_Office-thema</vt:lpstr>
      <vt:lpstr>“Hoezo een gesprek? Alles is toch al geregeld?”  Symposium over het voeren van zorgvuldige gesprekken rondom publieke vraagstukken; ervaringen en lessen van onder andere  het Urgentieteam Veehouderij  </vt:lpstr>
      <vt:lpstr>   Welkom door Erik Boers Opening door Anne-Marie Spierings Beschouwing door Bas Heijne Praktijk: aan de keukentafel met het urgentieteam pauze Oefening: van discussie naar dialoog Bemoedigende ervaringen en ontnuchterende lessen door Hans van Dommelen Afronding: ‘Wat betekent dit alles?’ ‘Hoe verder?’ door Jolanda Schneider </vt:lpstr>
      <vt:lpstr> </vt:lpstr>
      <vt:lpstr> </vt:lpstr>
      <vt:lpstr> Rond de keukentafel:   Ondernemer/Boer: Geert Ondernemer/Boerin: Mechie Adviseur: Renske Omwonenden: Herman en Ton Wethouder: Henk Ambtenaar: Theo </vt:lpstr>
      <vt:lpstr>PowerPoint-presentatie</vt:lpstr>
      <vt:lpstr> </vt:lpstr>
      <vt:lpstr> </vt:lpstr>
      <vt:lpstr> </vt:lpstr>
      <vt:lpstr> De gespreksleider: Sjaak Evers   medeauteur/redacteur Publieke Bezinning Rijnlands denker – en doener </vt:lpstr>
      <vt:lpstr>   Van discussie naar dialoog: * in drietallen: zoek twee onbekenden; neem je stoel op en      wandel; formeer zitjes * 3 minuten voorbereiding voor kort betoog van 1 minuut     over de vraag ‘Wat nu en waarom?’ * ieder houdt kort betoog van 1 minuut * tijd wordt aangegeven * na elk betoog is het stil om een verhelderende vraag te     noteren * dan volgend betoog tot alle drie aan de beurt zijn geweest * ieder stelt 1 vraag aan elke ander. Bondig. * er wordt bondig op geantwoord. Geen discussie. Je hoeft     het niet met elkaar eens te zijn/worden. * als ieder 2 vragen heeft gesteld en beantwoord ga je samen     op zoek naar een gemeenschappelijk antwoord </vt:lpstr>
      <vt:lpstr>‘Wat is hier van belang?’    ‘Welke fundamentele vragen tekenen zich af?’ </vt:lpstr>
      <vt:lpstr>Bemoedigende ervaringen  en  ontnuchterende lessen     door Hans van Dommelen</vt:lpstr>
      <vt:lpstr> Afronding:  ‘Wat betekent dit alles?’  ‘Voor verschillende domeinen?’  ‘Voor verschillende rollen hier aanwezig?’ </vt:lpstr>
      <vt:lpstr>   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TWC Automatiseringsdiensten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Brunhilde Legeland</dc:creator>
  <cp:lastModifiedBy>Brunhilde Legeland</cp:lastModifiedBy>
  <cp:revision>18</cp:revision>
  <dcterms:created xsi:type="dcterms:W3CDTF">2016-11-29T11:22:17Z</dcterms:created>
  <dcterms:modified xsi:type="dcterms:W3CDTF">2016-12-08T10:34:56Z</dcterms:modified>
</cp:coreProperties>
</file>