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1" autoAdjust="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96B0D-8A9E-4723-A272-C3F96665DF27}" type="datetimeFigureOut">
              <a:rPr lang="nl-NL" smtClean="0"/>
              <a:pPr/>
              <a:t>26-9-2016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EC29-05E4-4044-979A-1ED5066A0B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Symposium </a:t>
            </a:r>
            <a:r>
              <a:rPr lang="nl-NL" dirty="0">
                <a:solidFill>
                  <a:schemeClr val="bg1"/>
                </a:solidFill>
              </a:rPr>
              <a:t>‘Levenskunst op leeftijd’</a:t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nl-NL" dirty="0">
                <a:solidFill>
                  <a:schemeClr val="bg1"/>
                </a:solidFill>
              </a:rPr>
              <a:t>Levenskunst:</a:t>
            </a:r>
          </a:p>
          <a:p>
            <a:pPr algn="ctr">
              <a:buNone/>
            </a:pPr>
            <a:r>
              <a:rPr lang="nl-NL" dirty="0">
                <a:solidFill>
                  <a:schemeClr val="bg1"/>
                </a:solidFill>
              </a:rPr>
              <a:t>Zonder (goed) gesprek geen leven</a:t>
            </a:r>
          </a:p>
          <a:p>
            <a:pPr algn="ctr">
              <a:buNone/>
            </a:pPr>
            <a:r>
              <a:rPr lang="nl-NL" dirty="0">
                <a:solidFill>
                  <a:schemeClr val="bg1"/>
                </a:solidFill>
              </a:rPr>
              <a:t>Kunst van spreken, zwijgen, redeneren, luisteren, vragenstellen, </a:t>
            </a:r>
            <a:r>
              <a:rPr lang="nl-NL" dirty="0" smtClean="0">
                <a:solidFill>
                  <a:schemeClr val="bg1"/>
                </a:solidFill>
              </a:rPr>
              <a:t>inleven</a:t>
            </a:r>
          </a:p>
          <a:p>
            <a:endParaRPr lang="nl-NL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(Eigen)wijsheid delen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lvl="0" algn="ctr">
              <a:buNone/>
            </a:pPr>
            <a:r>
              <a:rPr lang="nl-NL" dirty="0">
                <a:solidFill>
                  <a:schemeClr val="bg1"/>
                </a:solidFill>
              </a:rPr>
              <a:t>Levenskunst en het Socratisch </a:t>
            </a:r>
            <a:r>
              <a:rPr lang="nl-NL" dirty="0" smtClean="0">
                <a:solidFill>
                  <a:schemeClr val="bg1"/>
                </a:solidFill>
              </a:rPr>
              <a:t>Café</a:t>
            </a:r>
          </a:p>
          <a:p>
            <a:pPr lvl="0" algn="ctr">
              <a:buNone/>
            </a:pPr>
            <a:endParaRPr lang="nl-NL" dirty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nl-NL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nl-NL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   Erik </a:t>
            </a:r>
            <a:r>
              <a:rPr lang="nl-NL" dirty="0">
                <a:solidFill>
                  <a:schemeClr val="bg1"/>
                </a:solidFill>
              </a:rPr>
              <a:t>Boers, Socratisch Café Eindhoven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 </a:t>
            </a:r>
          </a:p>
          <a:p>
            <a:pPr lvl="0" algn="ctr">
              <a:buNone/>
            </a:pPr>
            <a:r>
              <a:rPr lang="nl-NL" dirty="0" err="1">
                <a:solidFill>
                  <a:schemeClr val="bg1"/>
                </a:solidFill>
              </a:rPr>
              <a:t>Socrates</a:t>
            </a:r>
            <a:r>
              <a:rPr lang="nl-NL" dirty="0">
                <a:solidFill>
                  <a:schemeClr val="bg1"/>
                </a:solidFill>
              </a:rPr>
              <a:t> (ca.  400 v </a:t>
            </a:r>
            <a:r>
              <a:rPr lang="nl-NL" dirty="0" err="1">
                <a:solidFill>
                  <a:schemeClr val="bg1"/>
                </a:solidFill>
              </a:rPr>
              <a:t>Chr</a:t>
            </a:r>
            <a:r>
              <a:rPr lang="nl-NL" dirty="0">
                <a:solidFill>
                  <a:schemeClr val="bg1"/>
                </a:solidFill>
              </a:rPr>
              <a:t>): “Een niet onderzocht leven is de moeite van het leven niet waard”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Levenskunst en het Socratisch Café</a:t>
            </a:r>
          </a:p>
          <a:p>
            <a:r>
              <a:rPr lang="nl-NL" dirty="0"/>
              <a:t>Erik Boers, Socratisch Café Eindhoven</a:t>
            </a: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N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Socrates (ca.  400 v Chr): “Een niet onderzocht leven is de moeite van het leven niet waard”</a:t>
            </a: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AutoShape 3" descr="Image result for J L DAvid Socr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4341" name="AutoShape 5" descr="David - The Death of Socrate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4343" name="AutoShape 7" descr="David - The Death of Socrate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4345" name="Picture 9" descr="http://images.metmuseum.org/CRDImages/ep/original/DT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25867" cy="5589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Socratisch Café: zelf en met anderen nadenken over een fundamenteel thema: vertrouwen, identiteit, gastvrijheid, waarheid, woede, normaal …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 </a:t>
            </a:r>
          </a:p>
          <a:p>
            <a:pPr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Elke maand, 2,5 uur, groep van ca. 12, verschillende locaties </a:t>
            </a:r>
            <a:r>
              <a:rPr lang="nl-NL" dirty="0" err="1" smtClean="0">
                <a:solidFill>
                  <a:schemeClr val="bg1"/>
                </a:solidFill>
              </a:rPr>
              <a:t>Vitalis</a:t>
            </a:r>
            <a:r>
              <a:rPr lang="nl-NL" dirty="0" smtClean="0">
                <a:solidFill>
                  <a:schemeClr val="bg1"/>
                </a:solidFill>
              </a:rPr>
              <a:t>, </a:t>
            </a:r>
          </a:p>
          <a:p>
            <a:pPr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leeftijd deelnemers tussen 75 en 100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nl-NL" dirty="0">
                <a:solidFill>
                  <a:schemeClr val="bg1"/>
                </a:solidFill>
              </a:rPr>
              <a:t>Ervaringen: verrassend, interessant, geestverruimend, verrijkend, gezellig, steeds leuker omdat je elkaar ook op een </a:t>
            </a:r>
            <a:r>
              <a:rPr lang="nl-NL" dirty="0" smtClean="0">
                <a:solidFill>
                  <a:schemeClr val="bg1"/>
                </a:solidFill>
              </a:rPr>
              <a:t>andere manier </a:t>
            </a:r>
            <a:r>
              <a:rPr lang="nl-NL" dirty="0">
                <a:solidFill>
                  <a:schemeClr val="bg1"/>
                </a:solidFill>
              </a:rPr>
              <a:t>leert kennen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Stappen </a:t>
            </a:r>
            <a:r>
              <a:rPr lang="nl-NL" dirty="0">
                <a:solidFill>
                  <a:schemeClr val="bg1"/>
                </a:solidFill>
              </a:rPr>
              <a:t>in het </a:t>
            </a:r>
            <a:r>
              <a:rPr lang="nl-NL" dirty="0" smtClean="0">
                <a:solidFill>
                  <a:schemeClr val="bg1"/>
                </a:solidFill>
              </a:rPr>
              <a:t>gesprek:</a:t>
            </a: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thema</a:t>
            </a:r>
            <a:r>
              <a:rPr lang="nl-NL" dirty="0">
                <a:solidFill>
                  <a:schemeClr val="bg1"/>
                </a:solidFill>
              </a:rPr>
              <a:t>, </a:t>
            </a: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vraag</a:t>
            </a:r>
            <a:r>
              <a:rPr lang="nl-NL" dirty="0">
                <a:solidFill>
                  <a:schemeClr val="bg1"/>
                </a:solidFill>
              </a:rPr>
              <a:t>, </a:t>
            </a: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persoonlijk </a:t>
            </a:r>
            <a:r>
              <a:rPr lang="nl-NL" dirty="0">
                <a:solidFill>
                  <a:schemeClr val="bg1"/>
                </a:solidFill>
              </a:rPr>
              <a:t>voorbeeld, </a:t>
            </a: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verplaatsen</a:t>
            </a:r>
            <a:r>
              <a:rPr lang="nl-NL" dirty="0">
                <a:solidFill>
                  <a:schemeClr val="bg1"/>
                </a:solidFill>
              </a:rPr>
              <a:t>, </a:t>
            </a: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essentie</a:t>
            </a:r>
            <a:r>
              <a:rPr lang="nl-NL" dirty="0">
                <a:solidFill>
                  <a:schemeClr val="bg1"/>
                </a:solidFill>
              </a:rPr>
              <a:t>, </a:t>
            </a: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onderliggende </a:t>
            </a:r>
            <a:r>
              <a:rPr lang="nl-NL" dirty="0">
                <a:solidFill>
                  <a:schemeClr val="bg1"/>
                </a:solidFill>
              </a:rPr>
              <a:t>beginselen/waarden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 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Niets </a:t>
            </a:r>
            <a:r>
              <a:rPr lang="nl-NL" dirty="0">
                <a:solidFill>
                  <a:schemeClr val="bg1"/>
                </a:solidFill>
              </a:rPr>
              <a:t>zo kwetsbaar als een goed </a:t>
            </a:r>
            <a:r>
              <a:rPr lang="nl-NL" dirty="0" smtClean="0">
                <a:solidFill>
                  <a:schemeClr val="bg1"/>
                </a:solidFill>
              </a:rPr>
              <a:t>gesprek:</a:t>
            </a:r>
          </a:p>
          <a:p>
            <a:pPr lvl="0" algn="ctr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Streng in de vorm,</a:t>
            </a: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vrij in de inhoud.</a:t>
            </a:r>
          </a:p>
          <a:p>
            <a:pPr lvl="0" algn="ctr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err="1" smtClean="0"/>
              <a:t>strens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nl-NL" dirty="0">
                <a:solidFill>
                  <a:schemeClr val="bg1"/>
                </a:solidFill>
              </a:rPr>
              <a:t>Socratische houding: </a:t>
            </a:r>
            <a:endParaRPr lang="nl-NL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/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vroedvrouw</a:t>
            </a:r>
            <a:r>
              <a:rPr lang="nl-NL" dirty="0">
                <a:solidFill>
                  <a:schemeClr val="bg1"/>
                </a:solidFill>
              </a:rPr>
              <a:t>, horzel, sidderrog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147</Words>
  <Application>Microsoft Office PowerPoint</Application>
  <PresentationFormat>Diavoorstelling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Symposium ‘Levenskunst op leeftijd’ 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Company>TWC Automatiseringsdiensten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Symposium ‘Levenskunst op leeftijd’</dc:title>
  <dc:creator>Brunhilde Legeland</dc:creator>
  <cp:lastModifiedBy>Brunhilde Legeland</cp:lastModifiedBy>
  <cp:revision>5</cp:revision>
  <dcterms:created xsi:type="dcterms:W3CDTF">2016-09-16T08:48:19Z</dcterms:created>
  <dcterms:modified xsi:type="dcterms:W3CDTF">2016-09-26T08:57:27Z</dcterms:modified>
</cp:coreProperties>
</file>